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2"/>
  </p:sldMasterIdLst>
  <p:notesMasterIdLst>
    <p:notesMasterId r:id="rId7"/>
  </p:notesMasterIdLst>
  <p:handoutMasterIdLst>
    <p:handoutMasterId r:id="rId8"/>
  </p:handoutMasterIdLst>
  <p:sldIdLst>
    <p:sldId id="257" r:id="rId3"/>
    <p:sldId id="258" r:id="rId4"/>
    <p:sldId id="259" r:id="rId5"/>
    <p:sldId id="261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71" d="100"/>
          <a:sy n="71" d="100"/>
        </p:scale>
        <p:origin x="280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95" d="100"/>
          <a:sy n="95" d="100"/>
        </p:scale>
        <p:origin x="2724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atMod val="103000"/>
                    <a:lumMod val="102000"/>
                    <a:tint val="94000"/>
                  </a:schemeClr>
                </a:gs>
                <a:gs pos="50000">
                  <a:schemeClr val="accent1">
                    <a:satMod val="110000"/>
                    <a:lumMod val="100000"/>
                    <a:shade val="100000"/>
                  </a:schemeClr>
                </a:gs>
                <a:gs pos="100000">
                  <a:schemeClr val="accent1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satMod val="103000"/>
                    <a:lumMod val="102000"/>
                    <a:tint val="94000"/>
                  </a:schemeClr>
                </a:gs>
                <a:gs pos="50000">
                  <a:schemeClr val="accent3">
                    <a:satMod val="110000"/>
                    <a:lumMod val="100000"/>
                    <a:shade val="100000"/>
                  </a:schemeClr>
                </a:gs>
                <a:gs pos="100000">
                  <a:schemeClr val="accent3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0"/>
        <c:overlap val="-24"/>
        <c:axId val="-573239440"/>
        <c:axId val="-573234000"/>
      </c:barChart>
      <c:catAx>
        <c:axId val="-57323944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2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573234000"/>
        <c:crosses val="autoZero"/>
        <c:auto val="1"/>
        <c:lblAlgn val="ctr"/>
        <c:lblOffset val="100"/>
        <c:noMultiLvlLbl val="0"/>
      </c:catAx>
      <c:valAx>
        <c:axId val="-57323400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2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57323944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2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7">
  <cs:axisTitle>
    <cs:lnRef idx="0"/>
    <cs:fillRef idx="0"/>
    <cs:effectRef idx="0"/>
    <cs:fontRef idx="minor">
      <a:schemeClr val="tx2"/>
    </cs:fontRef>
    <cs:defRPr sz="1197" b="1" kern="1200"/>
  </cs:axisTitle>
  <cs:category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2"/>
    </cs:fontRef>
    <cs:defRPr sz="1197" kern="1200"/>
  </cs:dataLabel>
  <cs:dataLabelCallout>
    <cs:lnRef idx="0"/>
    <cs:fillRef idx="0"/>
    <cs:effectRef idx="0"/>
    <cs:fontRef idx="minor">
      <a:schemeClr val="dk2">
        <a:lumMod val="7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2"/>
    <cs:fontRef idx="minor">
      <a:schemeClr val="tx2"/>
    </cs:fontRef>
  </cs:dataPoint>
  <cs:dataPoint3D>
    <cs:lnRef idx="0"/>
    <cs:fillRef idx="3">
      <cs:styleClr val="auto"/>
    </cs:fillRef>
    <cs:effectRef idx="2"/>
    <cs:fontRef idx="minor">
      <a:schemeClr val="tx2"/>
    </cs:fontRef>
  </cs:dataPoint3D>
  <cs:dataPointLine>
    <cs:lnRef idx="0">
      <cs:styleClr val="auto"/>
    </cs:lnRef>
    <cs:fillRef idx="3"/>
    <cs:effectRef idx="2"/>
    <cs:fontRef idx="minor">
      <a:schemeClr val="tx2"/>
    </cs:fontRef>
    <cs:spPr>
      <a:ln w="31750" cap="rnd">
        <a:solidFill>
          <a:schemeClr val="phClr"/>
        </a:solidFill>
        <a:round/>
      </a:ln>
    </cs:spPr>
  </cs:dataPointLine>
  <cs:dataPointMarker>
    <cs:lnRef idx="0"/>
    <cs:fillRef idx="3">
      <cs:styleClr val="auto"/>
    </cs:fillRef>
    <cs:effectRef idx="2"/>
    <cs:fontRef idx="minor">
      <a:schemeClr val="tx2"/>
    </cs:fontRef>
    <cs:spPr>
      <a:ln w="12700">
        <a:solidFill>
          <a:schemeClr val="lt2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2"/>
    <cs:fontRef idx="minor">
      <a:schemeClr val="tx2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2"/>
    </cs:fontRef>
    <cs:spPr>
      <a:ln w="9525">
        <a:solidFill>
          <a:schemeClr val="tx2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2"/>
    </cs:fontRef>
    <cs:spPr>
      <a:ln w="9525">
        <a:solidFill>
          <a:schemeClr val="tx2">
            <a:lumMod val="75000"/>
            <a:lumOff val="25000"/>
          </a:schemeClr>
        </a:solidFill>
        <a:round/>
      </a:ln>
    </cs:spPr>
  </cs:errorBar>
  <cs:floor>
    <cs:lnRef idx="0"/>
    <cs:fillRef idx="0"/>
    <cs:effectRef idx="0"/>
    <cs:fontRef idx="minor">
      <a:schemeClr val="tx2"/>
    </cs:fontRef>
  </cs:floor>
  <cs:gridlineMajor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2"/>
    </cs:fontRef>
    <cs:spPr>
      <a:ln>
        <a:solidFill>
          <a:schemeClr val="tx2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2"/>
    </cs:fontRef>
    <cs:defRPr sz="1197" kern="1200"/>
  </cs:legend>
  <cs:plotArea>
    <cs:lnRef idx="0"/>
    <cs:fillRef idx="0"/>
    <cs:effectRef idx="0"/>
    <cs:fontRef idx="minor">
      <a:schemeClr val="tx2"/>
    </cs:fontRef>
  </cs:plotArea>
  <cs:plotArea3D>
    <cs:lnRef idx="0"/>
    <cs:fillRef idx="0"/>
    <cs:effectRef idx="0"/>
    <cs:fontRef idx="minor">
      <a:schemeClr val="tx2"/>
    </cs:fontRef>
  </cs:plotArea3D>
  <cs:series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tx2"/>
    </cs:fontRef>
    <cs:defRPr sz="2128" b="1" kern="1200"/>
  </cs:title>
  <cs:trendline>
    <cs:lnRef idx="0">
      <cs:styleClr val="auto"/>
    </cs:lnRef>
    <cs:fillRef idx="0"/>
    <cs:effectRef idx="0"/>
    <cs:fontRef idx="minor">
      <a:schemeClr val="tx2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2"/>
    </cs:fontRef>
    <cs:defRPr sz="1197" kern="1200"/>
  </cs:trendlineLabel>
  <cs:upBar>
    <cs:lnRef idx="0"/>
    <cs:fillRef idx="0"/>
    <cs:effectRef idx="0"/>
    <cs:fontRef idx="minor">
      <a:schemeClr val="tx2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2"/>
    </cs:fontRef>
    <cs:defRPr sz="1197" kern="1200"/>
  </cs:valueAxis>
  <cs:wall>
    <cs:lnRef idx="0"/>
    <cs:fillRef idx="0"/>
    <cs:effectRef idx="0"/>
    <cs:fontRef idx="minor">
      <a:schemeClr val="tx2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4156040-AF98-4F2C-9909-9F2439F6F588}" type="doc">
      <dgm:prSet loTypeId="urn:microsoft.com/office/officeart/2005/8/layout/chevron1" loCatId="process" qsTypeId="urn:microsoft.com/office/officeart/2005/8/quickstyle/simple4" qsCatId="simple" csTypeId="urn:microsoft.com/office/officeart/2005/8/colors/colorful1" csCatId="colorful" phldr="1"/>
      <dgm:spPr/>
    </dgm:pt>
    <dgm:pt modelId="{74020AF3-C700-4606-8917-C6A353D7963A}">
      <dgm:prSet phldrT="[Text]"/>
      <dgm:spPr/>
      <dgm:t>
        <a:bodyPr/>
        <a:lstStyle/>
        <a:p>
          <a:r>
            <a:rPr lang="en-US" dirty="0" smtClean="0"/>
            <a:t>Step 1 Title</a:t>
          </a:r>
          <a:endParaRPr lang="en-US" dirty="0"/>
        </a:p>
      </dgm:t>
    </dgm:pt>
    <dgm:pt modelId="{87D99D21-0B4A-4259-89FB-0E5941CB535C}" type="parTrans" cxnId="{B0E2386F-A443-4201-8130-FB9CC25AA154}">
      <dgm:prSet/>
      <dgm:spPr/>
      <dgm:t>
        <a:bodyPr/>
        <a:lstStyle/>
        <a:p>
          <a:endParaRPr lang="en-US"/>
        </a:p>
      </dgm:t>
    </dgm:pt>
    <dgm:pt modelId="{6CFF1BD9-AE1F-4488-8B72-01186EADA6FF}" type="sibTrans" cxnId="{B0E2386F-A443-4201-8130-FB9CC25AA154}">
      <dgm:prSet/>
      <dgm:spPr/>
      <dgm:t>
        <a:bodyPr/>
        <a:lstStyle/>
        <a:p>
          <a:endParaRPr lang="en-US"/>
        </a:p>
      </dgm:t>
    </dgm:pt>
    <dgm:pt modelId="{12E26E22-71B0-4386-A84F-ABF2FF66A99F}">
      <dgm:prSet phldrT="[Text]"/>
      <dgm:spPr/>
      <dgm:t>
        <a:bodyPr/>
        <a:lstStyle/>
        <a:p>
          <a:r>
            <a:rPr lang="en-US" dirty="0" smtClean="0"/>
            <a:t>Step 2 Title</a:t>
          </a:r>
          <a:endParaRPr lang="en-US" dirty="0"/>
        </a:p>
      </dgm:t>
    </dgm:pt>
    <dgm:pt modelId="{3A6CB3CB-0F71-4CA8-93AA-0E3E3D59D313}" type="parTrans" cxnId="{937639B3-2352-48E4-A96B-F63DF2119D92}">
      <dgm:prSet/>
      <dgm:spPr/>
      <dgm:t>
        <a:bodyPr/>
        <a:lstStyle/>
        <a:p>
          <a:endParaRPr lang="en-US"/>
        </a:p>
      </dgm:t>
    </dgm:pt>
    <dgm:pt modelId="{E1826C46-15A2-4345-B986-53D05F21F155}" type="sibTrans" cxnId="{937639B3-2352-48E4-A96B-F63DF2119D92}">
      <dgm:prSet/>
      <dgm:spPr/>
      <dgm:t>
        <a:bodyPr/>
        <a:lstStyle/>
        <a:p>
          <a:endParaRPr lang="en-US"/>
        </a:p>
      </dgm:t>
    </dgm:pt>
    <dgm:pt modelId="{A8B05E70-CCF1-4080-8EEE-6873C9D4B630}">
      <dgm:prSet phldrT="[Text]"/>
      <dgm:spPr/>
      <dgm:t>
        <a:bodyPr/>
        <a:lstStyle/>
        <a:p>
          <a:r>
            <a:rPr lang="en-US" dirty="0" smtClean="0"/>
            <a:t>Step 3 Title</a:t>
          </a:r>
          <a:endParaRPr lang="en-US" dirty="0"/>
        </a:p>
      </dgm:t>
    </dgm:pt>
    <dgm:pt modelId="{11D1F3D3-0002-4131-9F84-22FBF8692DA9}" type="parTrans" cxnId="{B8B909D0-D4F6-48D4-81DA-A58F34AE3646}">
      <dgm:prSet/>
      <dgm:spPr/>
      <dgm:t>
        <a:bodyPr/>
        <a:lstStyle/>
        <a:p>
          <a:endParaRPr lang="en-US"/>
        </a:p>
      </dgm:t>
    </dgm:pt>
    <dgm:pt modelId="{B6438016-7365-4FC0-A372-D90585B4B6EE}" type="sibTrans" cxnId="{B8B909D0-D4F6-48D4-81DA-A58F34AE3646}">
      <dgm:prSet/>
      <dgm:spPr/>
      <dgm:t>
        <a:bodyPr/>
        <a:lstStyle/>
        <a:p>
          <a:endParaRPr lang="en-US"/>
        </a:p>
      </dgm:t>
    </dgm:pt>
    <dgm:pt modelId="{42147153-A6C2-4177-BA7D-2ACCC2C1B2F7}">
      <dgm:prSet phldrT="[Text]"/>
      <dgm:spPr/>
      <dgm:t>
        <a:bodyPr/>
        <a:lstStyle/>
        <a:p>
          <a:r>
            <a:rPr lang="en-US" dirty="0" smtClean="0"/>
            <a:t>Step 4 Title</a:t>
          </a:r>
          <a:endParaRPr lang="en-US" dirty="0"/>
        </a:p>
      </dgm:t>
    </dgm:pt>
    <dgm:pt modelId="{C6F68745-4C20-4204-96A6-585691399C14}" type="parTrans" cxnId="{777DC3C6-D336-4C94-A624-E5582A07ECAA}">
      <dgm:prSet/>
      <dgm:spPr/>
      <dgm:t>
        <a:bodyPr/>
        <a:lstStyle/>
        <a:p>
          <a:endParaRPr lang="en-US"/>
        </a:p>
      </dgm:t>
    </dgm:pt>
    <dgm:pt modelId="{0C6B132F-0347-46BA-86A4-3FAFB6676411}" type="sibTrans" cxnId="{777DC3C6-D336-4C94-A624-E5582A07ECAA}">
      <dgm:prSet/>
      <dgm:spPr/>
      <dgm:t>
        <a:bodyPr/>
        <a:lstStyle/>
        <a:p>
          <a:endParaRPr lang="en-US"/>
        </a:p>
      </dgm:t>
    </dgm:pt>
    <dgm:pt modelId="{1C61A9A2-33F2-469B-8AC4-A104A5A98D78}" type="pres">
      <dgm:prSet presAssocID="{44156040-AF98-4F2C-9909-9F2439F6F588}" presName="Name0" presStyleCnt="0">
        <dgm:presLayoutVars>
          <dgm:dir/>
          <dgm:animLvl val="lvl"/>
          <dgm:resizeHandles val="exact"/>
        </dgm:presLayoutVars>
      </dgm:prSet>
      <dgm:spPr/>
    </dgm:pt>
    <dgm:pt modelId="{881B8FEC-9D20-4669-BB2E-FA9CEA0BE5A9}" type="pres">
      <dgm:prSet presAssocID="{74020AF3-C700-4606-8917-C6A353D7963A}" presName="parTxOnly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05DFC51-4C30-4A07-9F0C-6EB770961C6F}" type="pres">
      <dgm:prSet presAssocID="{6CFF1BD9-AE1F-4488-8B72-01186EADA6FF}" presName="parTxOnlySpace" presStyleCnt="0"/>
      <dgm:spPr/>
    </dgm:pt>
    <dgm:pt modelId="{919A589F-F74A-40C3-BE88-AB8730BCAB04}" type="pres">
      <dgm:prSet presAssocID="{12E26E22-71B0-4386-A84F-ABF2FF66A99F}" presName="parTxOnly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1C6BCDE-530E-4D03-9CF5-9AB36CDC1FE1}" type="pres">
      <dgm:prSet presAssocID="{E1826C46-15A2-4345-B986-53D05F21F155}" presName="parTxOnlySpace" presStyleCnt="0"/>
      <dgm:spPr/>
    </dgm:pt>
    <dgm:pt modelId="{268F2328-4548-422B-9C65-80797E16B241}" type="pres">
      <dgm:prSet presAssocID="{A8B05E70-CCF1-4080-8EEE-6873C9D4B630}" presName="parTxOnly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CB78EC1-7B74-4B6E-94C6-5F808A049A1F}" type="pres">
      <dgm:prSet presAssocID="{B6438016-7365-4FC0-A372-D90585B4B6EE}" presName="parTxOnlySpace" presStyleCnt="0"/>
      <dgm:spPr/>
    </dgm:pt>
    <dgm:pt modelId="{BDD0B0F7-A87C-4B5B-A4C3-4E4BE6EB0FE4}" type="pres">
      <dgm:prSet presAssocID="{42147153-A6C2-4177-BA7D-2ACCC2C1B2F7}" presName="parTxOnly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B8B909D0-D4F6-48D4-81DA-A58F34AE3646}" srcId="{44156040-AF98-4F2C-9909-9F2439F6F588}" destId="{A8B05E70-CCF1-4080-8EEE-6873C9D4B630}" srcOrd="2" destOrd="0" parTransId="{11D1F3D3-0002-4131-9F84-22FBF8692DA9}" sibTransId="{B6438016-7365-4FC0-A372-D90585B4B6EE}"/>
    <dgm:cxn modelId="{777DC3C6-D336-4C94-A624-E5582A07ECAA}" srcId="{44156040-AF98-4F2C-9909-9F2439F6F588}" destId="{42147153-A6C2-4177-BA7D-2ACCC2C1B2F7}" srcOrd="3" destOrd="0" parTransId="{C6F68745-4C20-4204-96A6-585691399C14}" sibTransId="{0C6B132F-0347-46BA-86A4-3FAFB6676411}"/>
    <dgm:cxn modelId="{BF4A375F-A05B-45C3-9731-23DBACB9FC02}" type="presOf" srcId="{12E26E22-71B0-4386-A84F-ABF2FF66A99F}" destId="{919A589F-F74A-40C3-BE88-AB8730BCAB04}" srcOrd="0" destOrd="0" presId="urn:microsoft.com/office/officeart/2005/8/layout/chevron1"/>
    <dgm:cxn modelId="{B0E2386F-A443-4201-8130-FB9CC25AA154}" srcId="{44156040-AF98-4F2C-9909-9F2439F6F588}" destId="{74020AF3-C700-4606-8917-C6A353D7963A}" srcOrd="0" destOrd="0" parTransId="{87D99D21-0B4A-4259-89FB-0E5941CB535C}" sibTransId="{6CFF1BD9-AE1F-4488-8B72-01186EADA6FF}"/>
    <dgm:cxn modelId="{937639B3-2352-48E4-A96B-F63DF2119D92}" srcId="{44156040-AF98-4F2C-9909-9F2439F6F588}" destId="{12E26E22-71B0-4386-A84F-ABF2FF66A99F}" srcOrd="1" destOrd="0" parTransId="{3A6CB3CB-0F71-4CA8-93AA-0E3E3D59D313}" sibTransId="{E1826C46-15A2-4345-B986-53D05F21F155}"/>
    <dgm:cxn modelId="{BB4F9699-C9DE-46C4-A04B-CD52EF57D4C5}" type="presOf" srcId="{74020AF3-C700-4606-8917-C6A353D7963A}" destId="{881B8FEC-9D20-4669-BB2E-FA9CEA0BE5A9}" srcOrd="0" destOrd="0" presId="urn:microsoft.com/office/officeart/2005/8/layout/chevron1"/>
    <dgm:cxn modelId="{383A5CFE-2D64-4002-A7C0-1E621409BFD6}" type="presOf" srcId="{44156040-AF98-4F2C-9909-9F2439F6F588}" destId="{1C61A9A2-33F2-469B-8AC4-A104A5A98D78}" srcOrd="0" destOrd="0" presId="urn:microsoft.com/office/officeart/2005/8/layout/chevron1"/>
    <dgm:cxn modelId="{9E75EA9C-2122-47C1-897A-5BBDE8D78AC4}" type="presOf" srcId="{A8B05E70-CCF1-4080-8EEE-6873C9D4B630}" destId="{268F2328-4548-422B-9C65-80797E16B241}" srcOrd="0" destOrd="0" presId="urn:microsoft.com/office/officeart/2005/8/layout/chevron1"/>
    <dgm:cxn modelId="{37A858B6-D71C-4E86-A467-E8D17167DE19}" type="presOf" srcId="{42147153-A6C2-4177-BA7D-2ACCC2C1B2F7}" destId="{BDD0B0F7-A87C-4B5B-A4C3-4E4BE6EB0FE4}" srcOrd="0" destOrd="0" presId="urn:microsoft.com/office/officeart/2005/8/layout/chevron1"/>
    <dgm:cxn modelId="{EDA037DE-3D60-46A9-9DDB-074A05981F8D}" type="presParOf" srcId="{1C61A9A2-33F2-469B-8AC4-A104A5A98D78}" destId="{881B8FEC-9D20-4669-BB2E-FA9CEA0BE5A9}" srcOrd="0" destOrd="0" presId="urn:microsoft.com/office/officeart/2005/8/layout/chevron1"/>
    <dgm:cxn modelId="{8F2A48B2-4519-4F7D-931D-1EB2DDCF4663}" type="presParOf" srcId="{1C61A9A2-33F2-469B-8AC4-A104A5A98D78}" destId="{705DFC51-4C30-4A07-9F0C-6EB770961C6F}" srcOrd="1" destOrd="0" presId="urn:microsoft.com/office/officeart/2005/8/layout/chevron1"/>
    <dgm:cxn modelId="{A8C49188-74D0-46A6-A671-569711775D6B}" type="presParOf" srcId="{1C61A9A2-33F2-469B-8AC4-A104A5A98D78}" destId="{919A589F-F74A-40C3-BE88-AB8730BCAB04}" srcOrd="2" destOrd="0" presId="urn:microsoft.com/office/officeart/2005/8/layout/chevron1"/>
    <dgm:cxn modelId="{DF828B00-7F32-4A0D-9D43-9FD5AE3C854B}" type="presParOf" srcId="{1C61A9A2-33F2-469B-8AC4-A104A5A98D78}" destId="{01C6BCDE-530E-4D03-9CF5-9AB36CDC1FE1}" srcOrd="3" destOrd="0" presId="urn:microsoft.com/office/officeart/2005/8/layout/chevron1"/>
    <dgm:cxn modelId="{2FC0E474-8734-4209-BD6D-C297DEE76CB4}" type="presParOf" srcId="{1C61A9A2-33F2-469B-8AC4-A104A5A98D78}" destId="{268F2328-4548-422B-9C65-80797E16B241}" srcOrd="4" destOrd="0" presId="urn:microsoft.com/office/officeart/2005/8/layout/chevron1"/>
    <dgm:cxn modelId="{30A10B48-C159-4CE5-AFE2-9908BF17AD25}" type="presParOf" srcId="{1C61A9A2-33F2-469B-8AC4-A104A5A98D78}" destId="{8CB78EC1-7B74-4B6E-94C6-5F808A049A1F}" srcOrd="5" destOrd="0" presId="urn:microsoft.com/office/officeart/2005/8/layout/chevron1"/>
    <dgm:cxn modelId="{3065F5B9-06B1-4353-A251-703F2693DE95}" type="presParOf" srcId="{1C61A9A2-33F2-469B-8AC4-A104A5A98D78}" destId="{BDD0B0F7-A87C-4B5B-A4C3-4E4BE6EB0FE4}" srcOrd="6" destOrd="0" presId="urn:microsoft.com/office/officeart/2005/8/layout/chevro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81B8FEC-9D20-4669-BB2E-FA9CEA0BE5A9}">
      <dsp:nvSpPr>
        <dsp:cNvPr id="0" name=""/>
        <dsp:cNvSpPr/>
      </dsp:nvSpPr>
      <dsp:spPr>
        <a:xfrm>
          <a:off x="4453" y="1653197"/>
          <a:ext cx="2592511" cy="1037004"/>
        </a:xfrm>
        <a:prstGeom prst="chevron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2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32017" tIns="44006" rIns="44006" bIns="44006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kern="1200" dirty="0" smtClean="0"/>
            <a:t>Step 1 Title</a:t>
          </a:r>
          <a:endParaRPr lang="en-US" sz="3300" kern="1200" dirty="0"/>
        </a:p>
      </dsp:txBody>
      <dsp:txXfrm>
        <a:off x="522955" y="1653197"/>
        <a:ext cx="1555507" cy="1037004"/>
      </dsp:txXfrm>
    </dsp:sp>
    <dsp:sp modelId="{919A589F-F74A-40C3-BE88-AB8730BCAB04}">
      <dsp:nvSpPr>
        <dsp:cNvPr id="0" name=""/>
        <dsp:cNvSpPr/>
      </dsp:nvSpPr>
      <dsp:spPr>
        <a:xfrm>
          <a:off x="2337714" y="1653197"/>
          <a:ext cx="2592511" cy="1037004"/>
        </a:xfrm>
        <a:prstGeom prst="chevron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3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32017" tIns="44006" rIns="44006" bIns="44006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kern="1200" dirty="0" smtClean="0"/>
            <a:t>Step 2 Title</a:t>
          </a:r>
          <a:endParaRPr lang="en-US" sz="3300" kern="1200" dirty="0"/>
        </a:p>
      </dsp:txBody>
      <dsp:txXfrm>
        <a:off x="2856216" y="1653197"/>
        <a:ext cx="1555507" cy="1037004"/>
      </dsp:txXfrm>
    </dsp:sp>
    <dsp:sp modelId="{268F2328-4548-422B-9C65-80797E16B241}">
      <dsp:nvSpPr>
        <dsp:cNvPr id="0" name=""/>
        <dsp:cNvSpPr/>
      </dsp:nvSpPr>
      <dsp:spPr>
        <a:xfrm>
          <a:off x="4670974" y="1653197"/>
          <a:ext cx="2592511" cy="1037004"/>
        </a:xfrm>
        <a:prstGeom prst="chevron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32017" tIns="44006" rIns="44006" bIns="44006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kern="1200" dirty="0" smtClean="0"/>
            <a:t>Step 3 Title</a:t>
          </a:r>
          <a:endParaRPr lang="en-US" sz="3300" kern="1200" dirty="0"/>
        </a:p>
      </dsp:txBody>
      <dsp:txXfrm>
        <a:off x="5189476" y="1653197"/>
        <a:ext cx="1555507" cy="1037004"/>
      </dsp:txXfrm>
    </dsp:sp>
    <dsp:sp modelId="{BDD0B0F7-A87C-4B5B-A4C3-4E4BE6EB0FE4}">
      <dsp:nvSpPr>
        <dsp:cNvPr id="0" name=""/>
        <dsp:cNvSpPr/>
      </dsp:nvSpPr>
      <dsp:spPr>
        <a:xfrm>
          <a:off x="7004234" y="1653197"/>
          <a:ext cx="2592511" cy="1037004"/>
        </a:xfrm>
        <a:prstGeom prst="chevron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32017" tIns="44006" rIns="44006" bIns="44006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kern="1200" dirty="0" smtClean="0"/>
            <a:t>Step 4 Title</a:t>
          </a:r>
          <a:endParaRPr lang="en-US" sz="3300" kern="1200" dirty="0"/>
        </a:p>
      </dsp:txBody>
      <dsp:txXfrm>
        <a:off x="7522736" y="1653197"/>
        <a:ext cx="1555507" cy="103700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3D5444-F62C-42C3-A75A-D9DBA807730F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4A4F617-7A30-41D4-AB86-5D833C98E1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462481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2CAA1FA-7B6A-47D2-8D61-F225D71B51FF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B9A179D-2D27-49E2-B022-8EDDA2EFE6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46034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 noChangeArrowheads="1"/>
          </p:cNvSpPr>
          <p:nvPr/>
        </p:nvSpPr>
        <p:spPr bwMode="white">
          <a:xfrm>
            <a:off x="8429022" y="0"/>
            <a:ext cx="3762978" cy="6858000"/>
          </a:xfrm>
          <a:custGeom>
            <a:avLst/>
            <a:gdLst>
              <a:gd name="connsiteX0" fmla="*/ 0 w 3762978"/>
              <a:gd name="connsiteY0" fmla="*/ 0 h 6858000"/>
              <a:gd name="connsiteX1" fmla="*/ 3762978 w 3762978"/>
              <a:gd name="connsiteY1" fmla="*/ 0 h 6858000"/>
              <a:gd name="connsiteX2" fmla="*/ 3762978 w 3762978"/>
              <a:gd name="connsiteY2" fmla="*/ 6858000 h 6858000"/>
              <a:gd name="connsiteX3" fmla="*/ 338667 w 3762978"/>
              <a:gd name="connsiteY3" fmla="*/ 6858000 h 6858000"/>
              <a:gd name="connsiteX4" fmla="*/ 1189567 w 3762978"/>
              <a:gd name="connsiteY4" fmla="*/ 433705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762978" h="6858000">
                <a:moveTo>
                  <a:pt x="0" y="0"/>
                </a:moveTo>
                <a:lnTo>
                  <a:pt x="3762978" y="0"/>
                </a:lnTo>
                <a:lnTo>
                  <a:pt x="3762978" y="6858000"/>
                </a:lnTo>
                <a:lnTo>
                  <a:pt x="338667" y="6858000"/>
                </a:lnTo>
                <a:lnTo>
                  <a:pt x="1189567" y="433705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 sz="1800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>
            <a:off x="8145385" y="0"/>
            <a:ext cx="1672169" cy="6858000"/>
          </a:xfrm>
          <a:custGeom>
            <a:avLst/>
            <a:gdLst/>
            <a:ahLst/>
            <a:cxnLst/>
            <a:rect l="l" t="t" r="r" b="b"/>
            <a:pathLst>
              <a:path w="1254127" h="6858000">
                <a:moveTo>
                  <a:pt x="0" y="0"/>
                </a:moveTo>
                <a:lnTo>
                  <a:pt x="365127" y="0"/>
                </a:lnTo>
                <a:lnTo>
                  <a:pt x="1254127" y="4337050"/>
                </a:lnTo>
                <a:lnTo>
                  <a:pt x="619127" y="6858000"/>
                </a:lnTo>
                <a:lnTo>
                  <a:pt x="257175" y="6858000"/>
                </a:lnTo>
                <a:lnTo>
                  <a:pt x="892175" y="433705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z="180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7950653" y="0"/>
            <a:ext cx="1528232" cy="6858000"/>
          </a:xfrm>
          <a:custGeom>
            <a:avLst/>
            <a:gdLst/>
            <a:ahLst/>
            <a:cxnLst/>
            <a:rect l="l" t="t" r="r" b="b"/>
            <a:pathLst>
              <a:path w="1146174" h="6858000">
                <a:moveTo>
                  <a:pt x="0" y="0"/>
                </a:moveTo>
                <a:lnTo>
                  <a:pt x="253999" y="0"/>
                </a:lnTo>
                <a:lnTo>
                  <a:pt x="1146174" y="4337050"/>
                </a:lnTo>
                <a:lnTo>
                  <a:pt x="511174" y="6858000"/>
                </a:lnTo>
                <a:lnTo>
                  <a:pt x="254000" y="6858000"/>
                </a:lnTo>
                <a:lnTo>
                  <a:pt x="892175" y="433705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innerShdw blurRad="177800" dist="50800" dir="10800000">
              <a:prstClr val="black">
                <a:alpha val="50000"/>
              </a:prstClr>
            </a:inn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95400" y="1873584"/>
            <a:ext cx="6400800" cy="2560320"/>
          </a:xfrm>
        </p:spPr>
        <p:txBody>
          <a:bodyPr anchor="b">
            <a:normAutofit/>
          </a:bodyPr>
          <a:lstStyle>
            <a:lvl1pPr algn="l">
              <a:defRPr sz="4000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95400" y="4572000"/>
            <a:ext cx="6400800" cy="1600200"/>
          </a:xfrm>
        </p:spPr>
        <p:txBody>
          <a:bodyPr/>
          <a:lstStyle>
            <a:lvl1pPr marL="0" indent="0" algn="l">
              <a:spcBef>
                <a:spcPts val="1200"/>
              </a:spcBef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25859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0" y="255134"/>
            <a:ext cx="9601200" cy="103685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724400" y="1828801"/>
            <a:ext cx="6172200" cy="4343400"/>
          </a:xfrm>
        </p:spPr>
        <p:txBody>
          <a:bodyPr tIns="274320">
            <a:normAutofit/>
          </a:bodyPr>
          <a:lstStyle>
            <a:lvl1pPr marL="0" indent="0" algn="ctr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95400" y="1828800"/>
            <a:ext cx="3017520" cy="4343400"/>
          </a:xfrm>
        </p:spPr>
        <p:txBody>
          <a:bodyPr anchor="ctr">
            <a:normAutofit/>
          </a:bodyPr>
          <a:lstStyle>
            <a:lvl1pPr marL="0" indent="0">
              <a:spcBef>
                <a:spcPts val="1200"/>
              </a:spcBef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9A3335-6331-4872-A8B7-ECD55539F4D0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F8E3F6-DE14-48B2-B2BC-6FABA9630F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7590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Two Pictures with Captio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1295400" y="5257800"/>
            <a:ext cx="4572000" cy="9144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0" y="255134"/>
            <a:ext cx="9601200" cy="103685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71273" y="5333098"/>
            <a:ext cx="4420252" cy="839102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9A3335-6331-4872-A8B7-ECD55539F4D0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F8E3F6-DE14-48B2-B2BC-6FABA9630FB8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324599" y="5257800"/>
            <a:ext cx="4572000" cy="9144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1295400" y="5257800"/>
            <a:ext cx="4572000" cy="5486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2" name="Rectangle 11"/>
          <p:cNvSpPr/>
          <p:nvPr/>
        </p:nvSpPr>
        <p:spPr>
          <a:xfrm>
            <a:off x="6324599" y="5257800"/>
            <a:ext cx="4572000" cy="5486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3" name="Text Placeholder 3"/>
          <p:cNvSpPr>
            <a:spLocks noGrp="1"/>
          </p:cNvSpPr>
          <p:nvPr>
            <p:ph type="body" sz="half" idx="14"/>
          </p:nvPr>
        </p:nvSpPr>
        <p:spPr>
          <a:xfrm>
            <a:off x="6412954" y="5333098"/>
            <a:ext cx="4420252" cy="839102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295400" y="1828801"/>
            <a:ext cx="4572000" cy="3428999"/>
          </a:xfrm>
        </p:spPr>
        <p:txBody>
          <a:bodyPr tIns="274320">
            <a:normAutofit/>
          </a:bodyPr>
          <a:lstStyle>
            <a:lvl1pPr marL="0" indent="0" algn="ctr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8" name="Picture Placeholder 2"/>
          <p:cNvSpPr>
            <a:spLocks noGrp="1"/>
          </p:cNvSpPr>
          <p:nvPr>
            <p:ph type="pic" idx="13"/>
          </p:nvPr>
        </p:nvSpPr>
        <p:spPr>
          <a:xfrm>
            <a:off x="6324600" y="1828801"/>
            <a:ext cx="4572000" cy="3428999"/>
          </a:xfrm>
        </p:spPr>
        <p:txBody>
          <a:bodyPr tIns="274320">
            <a:normAutofit/>
          </a:bodyPr>
          <a:lstStyle>
            <a:lvl1pPr marL="0" indent="0" algn="ctr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40104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9A3335-6331-4872-A8B7-ECD55539F4D0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F8E3F6-DE14-48B2-B2BC-6FABA9630F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29453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 bwMode="white">
          <a:xfrm rot="5400000">
            <a:off x="7562850" y="2228850"/>
            <a:ext cx="6858000" cy="24003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 rot="5400000">
            <a:off x="6331230" y="3387909"/>
            <a:ext cx="6858000" cy="82183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 rot="5400000">
            <a:off x="6251613" y="3387909"/>
            <a:ext cx="6858000" cy="82183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71318" y="685800"/>
            <a:ext cx="1033272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95400" y="685800"/>
            <a:ext cx="7976754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9A3335-6331-4872-A8B7-ECD55539F4D0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F8E3F6-DE14-48B2-B2BC-6FABA9630F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1103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9A3335-6331-4872-A8B7-ECD55539F4D0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F8E3F6-DE14-48B2-B2BC-6FABA9630F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61823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5"/>
          <p:cNvSpPr>
            <a:spLocks noChangeArrowheads="1"/>
          </p:cNvSpPr>
          <p:nvPr/>
        </p:nvSpPr>
        <p:spPr bwMode="white">
          <a:xfrm>
            <a:off x="6540503" y="0"/>
            <a:ext cx="5651496" cy="6858000"/>
          </a:xfrm>
          <a:custGeom>
            <a:avLst/>
            <a:gdLst/>
            <a:ahLst/>
            <a:cxnLst/>
            <a:rect l="l" t="t" r="r" b="b"/>
            <a:pathLst>
              <a:path w="4238622" h="6858000">
                <a:moveTo>
                  <a:pt x="0" y="0"/>
                </a:moveTo>
                <a:lnTo>
                  <a:pt x="4086222" y="0"/>
                </a:lnTo>
                <a:lnTo>
                  <a:pt x="4237035" y="0"/>
                </a:lnTo>
                <a:lnTo>
                  <a:pt x="4238622" y="0"/>
                </a:lnTo>
                <a:lnTo>
                  <a:pt x="4238622" y="6858000"/>
                </a:lnTo>
                <a:lnTo>
                  <a:pt x="4237035" y="6858000"/>
                </a:lnTo>
                <a:lnTo>
                  <a:pt x="4086222" y="6858000"/>
                </a:lnTo>
                <a:lnTo>
                  <a:pt x="254000" y="6858000"/>
                </a:lnTo>
                <a:lnTo>
                  <a:pt x="892175" y="433705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sz="1800"/>
          </a:p>
        </p:txBody>
      </p:sp>
      <p:sp>
        <p:nvSpPr>
          <p:cNvPr id="11" name="Freeform 6"/>
          <p:cNvSpPr>
            <a:spLocks/>
          </p:cNvSpPr>
          <p:nvPr/>
        </p:nvSpPr>
        <p:spPr bwMode="auto">
          <a:xfrm>
            <a:off x="6256868" y="0"/>
            <a:ext cx="1672169" cy="6858000"/>
          </a:xfrm>
          <a:custGeom>
            <a:avLst/>
            <a:gdLst/>
            <a:ahLst/>
            <a:cxnLst/>
            <a:rect l="l" t="t" r="r" b="b"/>
            <a:pathLst>
              <a:path w="1254127" h="6858000">
                <a:moveTo>
                  <a:pt x="0" y="0"/>
                </a:moveTo>
                <a:lnTo>
                  <a:pt x="365127" y="0"/>
                </a:lnTo>
                <a:lnTo>
                  <a:pt x="1254127" y="4337050"/>
                </a:lnTo>
                <a:lnTo>
                  <a:pt x="619127" y="6858000"/>
                </a:lnTo>
                <a:lnTo>
                  <a:pt x="257175" y="6858000"/>
                </a:lnTo>
                <a:lnTo>
                  <a:pt x="892175" y="433705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innerShdw blurRad="63500" dist="50800" dir="10800000">
              <a:prstClr val="black">
                <a:alpha val="50000"/>
              </a:prstClr>
            </a:inn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z="1800"/>
          </a:p>
        </p:txBody>
      </p:sp>
      <p:sp>
        <p:nvSpPr>
          <p:cNvPr id="12" name="Freeform 7"/>
          <p:cNvSpPr>
            <a:spLocks/>
          </p:cNvSpPr>
          <p:nvPr/>
        </p:nvSpPr>
        <p:spPr bwMode="auto">
          <a:xfrm>
            <a:off x="6062136" y="0"/>
            <a:ext cx="1528232" cy="6858000"/>
          </a:xfrm>
          <a:custGeom>
            <a:avLst/>
            <a:gdLst/>
            <a:ahLst/>
            <a:cxnLst/>
            <a:rect l="l" t="t" r="r" b="b"/>
            <a:pathLst>
              <a:path w="1146174" h="6858000">
                <a:moveTo>
                  <a:pt x="0" y="0"/>
                </a:moveTo>
                <a:lnTo>
                  <a:pt x="253999" y="0"/>
                </a:lnTo>
                <a:lnTo>
                  <a:pt x="1146174" y="4337050"/>
                </a:lnTo>
                <a:lnTo>
                  <a:pt x="511174" y="6858000"/>
                </a:lnTo>
                <a:lnTo>
                  <a:pt x="254000" y="6858000"/>
                </a:lnTo>
                <a:lnTo>
                  <a:pt x="892175" y="433705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innerShdw blurRad="177800" dist="50800" dir="10800000">
              <a:prstClr val="black">
                <a:alpha val="50000"/>
              </a:prstClr>
            </a:inn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95401" y="1873584"/>
            <a:ext cx="5120640" cy="2560320"/>
          </a:xfrm>
        </p:spPr>
        <p:txBody>
          <a:bodyPr anchor="b">
            <a:normAutofit/>
          </a:bodyPr>
          <a:lstStyle>
            <a:lvl1pPr algn="l">
              <a:defRPr sz="4000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95401" y="4572000"/>
            <a:ext cx="5120640" cy="1600200"/>
          </a:xfrm>
        </p:spPr>
        <p:txBody>
          <a:bodyPr/>
          <a:lstStyle>
            <a:lvl1pPr marL="0" indent="0" algn="l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0"/>
          </p:nvPr>
        </p:nvSpPr>
        <p:spPr>
          <a:xfrm>
            <a:off x="6743703" y="0"/>
            <a:ext cx="5448297" cy="6858000"/>
          </a:xfrm>
          <a:custGeom>
            <a:avLst/>
            <a:gdLst>
              <a:gd name="connsiteX0" fmla="*/ 0 w 5448297"/>
              <a:gd name="connsiteY0" fmla="*/ 0 h 6858000"/>
              <a:gd name="connsiteX1" fmla="*/ 5448297 w 5448297"/>
              <a:gd name="connsiteY1" fmla="*/ 0 h 6858000"/>
              <a:gd name="connsiteX2" fmla="*/ 5448297 w 5448297"/>
              <a:gd name="connsiteY2" fmla="*/ 6858000 h 6858000"/>
              <a:gd name="connsiteX3" fmla="*/ 338667 w 5448297"/>
              <a:gd name="connsiteY3" fmla="*/ 6858000 h 6858000"/>
              <a:gd name="connsiteX4" fmla="*/ 1185333 w 5448297"/>
              <a:gd name="connsiteY4" fmla="*/ 433705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448297" h="6858000">
                <a:moveTo>
                  <a:pt x="0" y="0"/>
                </a:moveTo>
                <a:lnTo>
                  <a:pt x="5448297" y="0"/>
                </a:lnTo>
                <a:lnTo>
                  <a:pt x="5448297" y="6858000"/>
                </a:lnTo>
                <a:lnTo>
                  <a:pt x="338667" y="6858000"/>
                </a:lnTo>
                <a:lnTo>
                  <a:pt x="1185333" y="4337050"/>
                </a:lnTo>
                <a:close/>
              </a:path>
            </a:pathLst>
          </a:custGeom>
          <a:noFill/>
          <a:ln>
            <a:noFill/>
          </a:ln>
        </p:spPr>
        <p:txBody>
          <a:bodyPr wrap="square" tIns="365760">
            <a:noAutofit/>
          </a:bodyPr>
          <a:lstStyle>
            <a:lvl1pPr marL="0" indent="0" algn="ctr">
              <a:buNone/>
              <a:defRPr sz="28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16" name="Instructional Text"/>
          <p:cNvSpPr/>
          <p:nvPr/>
        </p:nvSpPr>
        <p:spPr>
          <a:xfrm>
            <a:off x="12344400" y="0"/>
            <a:ext cx="1295400" cy="6858000"/>
          </a:xfrm>
          <a:prstGeom prst="roundRect">
            <a:avLst>
              <a:gd name="adj" fmla="val 9717"/>
            </a:avLst>
          </a:prstGeom>
          <a:solidFill>
            <a:srgbClr val="A6A6A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r>
              <a:rPr sz="1200" b="1" i="1">
                <a:latin typeface="Arial" pitchFamily="34" charset="0"/>
                <a:cs typeface="Arial" pitchFamily="34" charset="0"/>
              </a:rPr>
              <a:t>NOTE:</a:t>
            </a:r>
          </a:p>
          <a:p>
            <a:r>
              <a:rPr sz="1200" i="1">
                <a:latin typeface="Arial" pitchFamily="34" charset="0"/>
                <a:cs typeface="Arial" pitchFamily="34" charset="0"/>
              </a:rPr>
              <a:t>To change the  image on this slide, select the picture and delete it. Then click the Pictures icon in the placeholder to insert your own image.</a:t>
            </a:r>
          </a:p>
        </p:txBody>
      </p:sp>
    </p:spTree>
    <p:extLst>
      <p:ext uri="{BB962C8B-B14F-4D97-AF65-F5344CB8AC3E}">
        <p14:creationId xmlns:p14="http://schemas.microsoft.com/office/powerpoint/2010/main" val="24028134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5"/>
          <p:cNvSpPr>
            <a:spLocks noChangeArrowheads="1"/>
          </p:cNvSpPr>
          <p:nvPr/>
        </p:nvSpPr>
        <p:spPr bwMode="white">
          <a:xfrm>
            <a:off x="9622368" y="0"/>
            <a:ext cx="2569632" cy="6858000"/>
          </a:xfrm>
          <a:custGeom>
            <a:avLst/>
            <a:gdLst/>
            <a:ahLst/>
            <a:cxnLst/>
            <a:rect l="l" t="t" r="r" b="b"/>
            <a:pathLst>
              <a:path w="1927224" h="6858000">
                <a:moveTo>
                  <a:pt x="0" y="0"/>
                </a:moveTo>
                <a:lnTo>
                  <a:pt x="1927224" y="0"/>
                </a:lnTo>
                <a:lnTo>
                  <a:pt x="1927224" y="6858000"/>
                </a:lnTo>
                <a:lnTo>
                  <a:pt x="254000" y="6858000"/>
                </a:lnTo>
                <a:lnTo>
                  <a:pt x="892175" y="433705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sz="1800"/>
          </a:p>
        </p:txBody>
      </p:sp>
      <p:sp>
        <p:nvSpPr>
          <p:cNvPr id="8" name="Freeform 6"/>
          <p:cNvSpPr>
            <a:spLocks/>
          </p:cNvSpPr>
          <p:nvPr/>
        </p:nvSpPr>
        <p:spPr bwMode="auto">
          <a:xfrm>
            <a:off x="9237132" y="0"/>
            <a:ext cx="1672169" cy="6858000"/>
          </a:xfrm>
          <a:custGeom>
            <a:avLst/>
            <a:gdLst/>
            <a:ahLst/>
            <a:cxnLst/>
            <a:rect l="l" t="t" r="r" b="b"/>
            <a:pathLst>
              <a:path w="1254127" h="6858000">
                <a:moveTo>
                  <a:pt x="0" y="0"/>
                </a:moveTo>
                <a:lnTo>
                  <a:pt x="365127" y="0"/>
                </a:lnTo>
                <a:lnTo>
                  <a:pt x="1254127" y="4337050"/>
                </a:lnTo>
                <a:lnTo>
                  <a:pt x="619127" y="6858000"/>
                </a:lnTo>
                <a:lnTo>
                  <a:pt x="257175" y="6858000"/>
                </a:lnTo>
                <a:lnTo>
                  <a:pt x="892175" y="433705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101600" dist="50800" algn="l" rotWithShape="0">
              <a:prstClr val="black">
                <a:alpha val="25000"/>
              </a:prstClr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z="1800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9173633" y="0"/>
            <a:ext cx="1460499" cy="6858000"/>
          </a:xfrm>
          <a:custGeom>
            <a:avLst/>
            <a:gdLst/>
            <a:ahLst/>
            <a:cxnLst/>
            <a:rect l="l" t="t" r="r" b="b"/>
            <a:pathLst>
              <a:path w="1095374" h="6858000">
                <a:moveTo>
                  <a:pt x="0" y="0"/>
                </a:moveTo>
                <a:lnTo>
                  <a:pt x="203199" y="0"/>
                </a:lnTo>
                <a:lnTo>
                  <a:pt x="1095374" y="4337050"/>
                </a:lnTo>
                <a:lnTo>
                  <a:pt x="460374" y="6858000"/>
                </a:lnTo>
                <a:lnTo>
                  <a:pt x="257175" y="6858000"/>
                </a:lnTo>
                <a:lnTo>
                  <a:pt x="892175" y="433705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outerShdw blurRad="101600" dist="50800" algn="l" rotWithShape="0">
              <a:prstClr val="black">
                <a:alpha val="25000"/>
              </a:prstClr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z="1800"/>
          </a:p>
        </p:txBody>
      </p:sp>
      <p:sp>
        <p:nvSpPr>
          <p:cNvPr id="10" name="Freeform 7"/>
          <p:cNvSpPr>
            <a:spLocks/>
          </p:cNvSpPr>
          <p:nvPr/>
        </p:nvSpPr>
        <p:spPr bwMode="auto">
          <a:xfrm>
            <a:off x="9173633" y="0"/>
            <a:ext cx="1460499" cy="6858000"/>
          </a:xfrm>
          <a:custGeom>
            <a:avLst/>
            <a:gdLst/>
            <a:ahLst/>
            <a:cxnLst/>
            <a:rect l="l" t="t" r="r" b="b"/>
            <a:pathLst>
              <a:path w="1095374" h="6858000">
                <a:moveTo>
                  <a:pt x="0" y="0"/>
                </a:moveTo>
                <a:lnTo>
                  <a:pt x="203199" y="0"/>
                </a:lnTo>
                <a:lnTo>
                  <a:pt x="1095374" y="4337050"/>
                </a:lnTo>
                <a:lnTo>
                  <a:pt x="460374" y="6858000"/>
                </a:lnTo>
                <a:lnTo>
                  <a:pt x="257175" y="6858000"/>
                </a:lnTo>
                <a:lnTo>
                  <a:pt x="892175" y="433705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ffectLst>
            <a:innerShdw blurRad="63500" dist="50800" dir="10800000">
              <a:prstClr val="black">
                <a:alpha val="50000"/>
              </a:prstClr>
            </a:inn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398" y="2914650"/>
            <a:ext cx="8046720" cy="1557338"/>
          </a:xfrm>
        </p:spPr>
        <p:txBody>
          <a:bodyPr anchor="b">
            <a:normAutofit/>
          </a:bodyPr>
          <a:lstStyle>
            <a:lvl1pPr>
              <a:defRPr sz="3200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398" y="4589463"/>
            <a:ext cx="8046718" cy="1011237"/>
          </a:xfrm>
        </p:spPr>
        <p:txBody>
          <a:bodyPr/>
          <a:lstStyle>
            <a:lvl1pPr marL="0" indent="0">
              <a:spcBef>
                <a:spcPts val="1200"/>
              </a:spcBef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19642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24600" y="1828799"/>
            <a:ext cx="4572000" cy="434340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9A3335-6331-4872-A8B7-ECD55539F4D0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F8E3F6-DE14-48B2-B2BC-6FABA9630F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82060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0" y="255134"/>
            <a:ext cx="9601200" cy="10368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1828800"/>
            <a:ext cx="4572000" cy="850392"/>
          </a:xfrm>
        </p:spPr>
        <p:txBody>
          <a:bodyPr anchor="ctr">
            <a:normAutofit/>
          </a:bodyPr>
          <a:lstStyle>
            <a:lvl1pPr marL="0" indent="0">
              <a:buNone/>
              <a:defRPr sz="26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95400" y="2705100"/>
            <a:ext cx="4572000" cy="34671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24600" y="1828800"/>
            <a:ext cx="4572000" cy="847725"/>
          </a:xfrm>
        </p:spPr>
        <p:txBody>
          <a:bodyPr anchor="ctr">
            <a:normAutofit/>
          </a:bodyPr>
          <a:lstStyle>
            <a:lvl1pPr marL="0" indent="0">
              <a:buNone/>
              <a:defRPr sz="26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24600" y="2705100"/>
            <a:ext cx="4572000" cy="34671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9A3335-6331-4872-A8B7-ECD55539F4D0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F8E3F6-DE14-48B2-B2BC-6FABA9630F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2360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9A3335-6331-4872-A8B7-ECD55539F4D0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F8E3F6-DE14-48B2-B2BC-6FABA9630F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73370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9A3335-6331-4872-A8B7-ECD55539F4D0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F8E3F6-DE14-48B2-B2BC-6FABA9630F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6364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28209" y="1828800"/>
            <a:ext cx="6126480" cy="4343400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95400" y="1828800"/>
            <a:ext cx="3017520" cy="4343400"/>
          </a:xfrm>
        </p:spPr>
        <p:txBody>
          <a:bodyPr anchor="ctr">
            <a:normAutofit/>
          </a:bodyPr>
          <a:lstStyle>
            <a:lvl1pPr marL="0" indent="0">
              <a:spcBef>
                <a:spcPts val="1200"/>
              </a:spcBef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9A3335-6331-4872-A8B7-ECD55539F4D0}" type="datetimeFigureOut">
              <a:rPr lang="en-US" smtClean="0"/>
              <a:t>5/30/2016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F8E3F6-DE14-48B2-B2BC-6FABA9630F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7638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 bwMode="white">
          <a:xfrm>
            <a:off x="0" y="0"/>
            <a:ext cx="12192000" cy="1371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 userDrawn="1"/>
        </p:nvSpPr>
        <p:spPr>
          <a:xfrm>
            <a:off x="0" y="1371600"/>
            <a:ext cx="12192000" cy="82183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 userDrawn="1"/>
        </p:nvSpPr>
        <p:spPr>
          <a:xfrm>
            <a:off x="0" y="1443006"/>
            <a:ext cx="12192000" cy="82183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95400" y="255134"/>
            <a:ext cx="9601200" cy="103685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1828800"/>
            <a:ext cx="9601200" cy="4343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91449" y="6374999"/>
            <a:ext cx="1480705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/>
                </a:solidFill>
              </a:defRPr>
            </a:lvl1pPr>
          </a:lstStyle>
          <a:p>
            <a:fld id="{A79A3335-6331-4872-A8B7-ECD55539F4D0}" type="datetimeFigureOut">
              <a:rPr lang="en-US" smtClean="0"/>
              <a:pPr/>
              <a:t>5/30/2016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95399" y="6374999"/>
            <a:ext cx="6243203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25000" y="6374999"/>
            <a:ext cx="1371600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/>
                </a:solidFill>
              </a:defRPr>
            </a:lvl1pPr>
          </a:lstStyle>
          <a:p>
            <a:fld id="{A7F8E3F6-DE14-48B2-B2BC-6FABA9630F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737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61" r:id="rId11"/>
    <p:sldLayoutId id="2147483658" r:id="rId12"/>
    <p:sldLayoutId id="2147483659" r:id="rId13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914400" rtl="0" eaLnBrk="1" latinLnBrk="0" hangingPunct="1">
        <a:lnSpc>
          <a:spcPct val="90000"/>
        </a:lnSpc>
        <a:spcBef>
          <a:spcPts val="18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defTabSz="91440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defTabSz="91440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554480" indent="-228600" algn="l" defTabSz="91440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783080" indent="-228600" algn="l" defTabSz="91440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228600" algn="l" defTabSz="91440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40280" indent="-228600" algn="l" defTabSz="91440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7" pos="384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Business Presentation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June 2016 Board Meeting</a:t>
            </a:r>
            <a:endParaRPr lang="en-US" dirty="0"/>
          </a:p>
        </p:txBody>
      </p:sp>
      <p:pic>
        <p:nvPicPr>
          <p:cNvPr id="5" name="Picture Placeholder 4" descr="City street with motion blur" title="Sample Picture"/>
          <p:cNvPicPr>
            <a:picLocks noGrp="1" noChangeAspect="1"/>
          </p:cNvPicPr>
          <p:nvPr>
            <p:ph type="pic" sz="quarter" idx="10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3805955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Meeting 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95400" y="3128682"/>
            <a:ext cx="9601200" cy="3043517"/>
          </a:xfrm>
        </p:spPr>
        <p:txBody>
          <a:bodyPr/>
          <a:lstStyle/>
          <a:p>
            <a:r>
              <a:rPr lang="en-US" dirty="0" smtClean="0"/>
              <a:t>Add your first bullet point here</a:t>
            </a:r>
          </a:p>
          <a:p>
            <a:r>
              <a:rPr lang="en-US" dirty="0" smtClean="0"/>
              <a:t>Add your second bullet point here</a:t>
            </a:r>
          </a:p>
          <a:p>
            <a:r>
              <a:rPr lang="en-US" dirty="0" smtClean="0"/>
              <a:t>Add your third bullet point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98723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Four-Year </a:t>
            </a:r>
            <a:r>
              <a:rPr lang="en-US" dirty="0" smtClean="0"/>
              <a:t>Revenue Projection</a:t>
            </a:r>
            <a:endParaRPr lang="en-US" dirty="0"/>
          </a:p>
        </p:txBody>
      </p:sp>
      <p:graphicFrame>
        <p:nvGraphicFramePr>
          <p:cNvPr id="6" name="Content Placeholder 5" descr="Clustered Column Chart" title="Chart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42729827"/>
              </p:ext>
            </p:extLst>
          </p:nvPr>
        </p:nvGraphicFramePr>
        <p:xfrm>
          <a:off x="1295400" y="1828800"/>
          <a:ext cx="9601200" cy="4343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742316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Strategy</a:t>
            </a:r>
            <a:endParaRPr lang="en-US" dirty="0"/>
          </a:p>
        </p:txBody>
      </p:sp>
      <p:graphicFrame>
        <p:nvGraphicFramePr>
          <p:cNvPr id="6" name="Content Placeholder 5" descr="Basic Chevron Process" title="SmartArt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98150307"/>
              </p:ext>
            </p:extLst>
          </p:nvPr>
        </p:nvGraphicFramePr>
        <p:xfrm>
          <a:off x="1295400" y="1828800"/>
          <a:ext cx="9601200" cy="4343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2142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Sales Direction 16X9">
  <a:themeElements>
    <a:clrScheme name="SalesDirection">
      <a:dk1>
        <a:srgbClr val="595959"/>
      </a:dk1>
      <a:lt1>
        <a:sysClr val="window" lastClr="FFFFFF"/>
      </a:lt1>
      <a:dk2>
        <a:srgbClr val="000000"/>
      </a:dk2>
      <a:lt2>
        <a:srgbClr val="F2F2F2"/>
      </a:lt2>
      <a:accent1>
        <a:srgbClr val="1EB8C1"/>
      </a:accent1>
      <a:accent2>
        <a:srgbClr val="EF7920"/>
      </a:accent2>
      <a:accent3>
        <a:srgbClr val="EFC119"/>
      </a:accent3>
      <a:accent4>
        <a:srgbClr val="969890"/>
      </a:accent4>
      <a:accent5>
        <a:srgbClr val="50B4F2"/>
      </a:accent5>
      <a:accent6>
        <a:srgbClr val="C05A3A"/>
      </a:accent6>
      <a:hlink>
        <a:srgbClr val="EFC119"/>
      </a:hlink>
      <a:folHlink>
        <a:srgbClr val="969890"/>
      </a:folHlink>
    </a:clrScheme>
    <a:fontScheme name="Book Antiqua">
      <a:majorFont>
        <a:latin typeface="Book Antiqua"/>
        <a:ea typeface=""/>
        <a:cs typeface=""/>
      </a:majorFont>
      <a:minorFont>
        <a:latin typeface="Book Antiqu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alesDirection_16x9.potx" id="{FE35DD5A-B687-4161-B4D9-35484B75A379}" vid="{5DB76398-B2EF-4269-B3B2-C0E4C29F3554}"/>
    </a:ext>
  </a:extLst>
</a:theme>
</file>

<file path=ppt/theme/theme2.xml><?xml version="1.0" encoding="utf-8"?>
<a:theme xmlns:a="http://schemas.openxmlformats.org/drawingml/2006/main" name="Office Theme">
  <a:themeElements>
    <a:clrScheme name="SalesDirection">
      <a:dk1>
        <a:srgbClr val="595959"/>
      </a:dk1>
      <a:lt1>
        <a:sysClr val="window" lastClr="FFFFFF"/>
      </a:lt1>
      <a:dk2>
        <a:srgbClr val="000000"/>
      </a:dk2>
      <a:lt2>
        <a:srgbClr val="F2F2F2"/>
      </a:lt2>
      <a:accent1>
        <a:srgbClr val="1EB8C1"/>
      </a:accent1>
      <a:accent2>
        <a:srgbClr val="EF7920"/>
      </a:accent2>
      <a:accent3>
        <a:srgbClr val="EFC119"/>
      </a:accent3>
      <a:accent4>
        <a:srgbClr val="969890"/>
      </a:accent4>
      <a:accent5>
        <a:srgbClr val="50B4F2"/>
      </a:accent5>
      <a:accent6>
        <a:srgbClr val="C05A3A"/>
      </a:accent6>
      <a:hlink>
        <a:srgbClr val="EFC119"/>
      </a:hlink>
      <a:folHlink>
        <a:srgbClr val="969890"/>
      </a:folHlink>
    </a:clrScheme>
    <a:fontScheme name="Book Antiqua">
      <a:majorFont>
        <a:latin typeface="Book Antiqua"/>
        <a:ea typeface=""/>
        <a:cs typeface=""/>
      </a:majorFont>
      <a:minorFont>
        <a:latin typeface="Book Antiqu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SalesDirection">
      <a:dk1>
        <a:srgbClr val="595959"/>
      </a:dk1>
      <a:lt1>
        <a:sysClr val="window" lastClr="FFFFFF"/>
      </a:lt1>
      <a:dk2>
        <a:srgbClr val="000000"/>
      </a:dk2>
      <a:lt2>
        <a:srgbClr val="F2F2F2"/>
      </a:lt2>
      <a:accent1>
        <a:srgbClr val="1EB8C1"/>
      </a:accent1>
      <a:accent2>
        <a:srgbClr val="EF7920"/>
      </a:accent2>
      <a:accent3>
        <a:srgbClr val="EFC119"/>
      </a:accent3>
      <a:accent4>
        <a:srgbClr val="969890"/>
      </a:accent4>
      <a:accent5>
        <a:srgbClr val="50B4F2"/>
      </a:accent5>
      <a:accent6>
        <a:srgbClr val="C05A3A"/>
      </a:accent6>
      <a:hlink>
        <a:srgbClr val="EFC119"/>
      </a:hlink>
      <a:folHlink>
        <a:srgbClr val="969890"/>
      </a:folHlink>
    </a:clrScheme>
    <a:fontScheme name="Book Antiqua">
      <a:majorFont>
        <a:latin typeface="Book Antiqua"/>
        <a:ea typeface=""/>
        <a:cs typeface=""/>
      </a:majorFont>
      <a:minorFont>
        <a:latin typeface="Book Antiqu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3567D146-4D1C-466E-9A63-FAD8863F0C03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Business direction presentation (widescreen)</Template>
  <TotalTime>0</TotalTime>
  <Words>43</Words>
  <Application>Microsoft Office PowerPoint</Application>
  <PresentationFormat>Widescreen</PresentationFormat>
  <Paragraphs>12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Book Antiqua</vt:lpstr>
      <vt:lpstr>Sales Direction 16X9</vt:lpstr>
      <vt:lpstr>Business Presentation</vt:lpstr>
      <vt:lpstr>Meeting Agenda</vt:lpstr>
      <vt:lpstr>Four-Year Revenue Projection</vt:lpstr>
      <vt:lpstr>Business Strategy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2016-05-30T16:29:18Z</dcterms:created>
  <dcterms:modified xsi:type="dcterms:W3CDTF">2016-05-30T16:32:26Z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TC034313749991</vt:lpwstr>
  </property>
</Properties>
</file>

<file path=docProps/thumbnail.jpeg>
</file>